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1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1" r:id="rId34"/>
    <p:sldId id="1922" r:id="rId35"/>
    <p:sldId id="1923" r:id="rId36"/>
    <p:sldId id="1917" r:id="rId37"/>
    <p:sldId id="1918" r:id="rId38"/>
    <p:sldId id="1906" r:id="rId39"/>
    <p:sldId id="1900" r:id="rId40"/>
    <p:sldId id="1907" r:id="rId41"/>
    <p:sldId id="1901" r:id="rId42"/>
    <p:sldId id="1902" r:id="rId43"/>
    <p:sldId id="1916" r:id="rId44"/>
    <p:sldId id="1903" r:id="rId45"/>
    <p:sldId id="1894" r:id="rId46"/>
    <p:sldId id="1859" r:id="rId47"/>
    <p:sldId id="1851" r:id="rId48"/>
    <p:sldId id="1852" r:id="rId49"/>
    <p:sldId id="1853" r:id="rId50"/>
    <p:sldId id="1864" r:id="rId51"/>
    <p:sldId id="1872" r:id="rId52"/>
    <p:sldId id="1882" r:id="rId53"/>
    <p:sldId id="1876" r:id="rId54"/>
    <p:sldId id="1883" r:id="rId55"/>
    <p:sldId id="1881" r:id="rId56"/>
    <p:sldId id="1884" r:id="rId57"/>
    <p:sldId id="1886" r:id="rId58"/>
    <p:sldId id="1885" r:id="rId59"/>
    <p:sldId id="1868" r:id="rId60"/>
    <p:sldId id="1871" r:id="rId61"/>
    <p:sldId id="1862" r:id="rId62"/>
    <p:sldId id="1877" r:id="rId63"/>
    <p:sldId id="1878" r:id="rId64"/>
    <p:sldId id="1875" r:id="rId65"/>
    <p:sldId id="1874" r:id="rId66"/>
    <p:sldId id="1867" r:id="rId67"/>
    <p:sldId id="1866" r:id="rId68"/>
    <p:sldId id="1880" r:id="rId69"/>
    <p:sldId id="1879" r:id="rId70"/>
    <p:sldId id="1854" r:id="rId71"/>
    <p:sldId id="1861" r:id="rId72"/>
    <p:sldId id="1860" r:id="rId73"/>
    <p:sldId id="1855" r:id="rId74"/>
    <p:sldId id="1856" r:id="rId75"/>
    <p:sldId id="414" r:id="rId76"/>
    <p:sldId id="1848" r:id="rId77"/>
    <p:sldId id="408" r:id="rId78"/>
    <p:sldId id="411" r:id="rId79"/>
    <p:sldId id="409" r:id="rId80"/>
    <p:sldId id="410" r:id="rId81"/>
    <p:sldId id="413" r:id="rId82"/>
    <p:sldId id="276" r:id="rId83"/>
    <p:sldId id="1858" r:id="rId84"/>
    <p:sldId id="389" r:id="rId85"/>
    <p:sldId id="296" r:id="rId86"/>
    <p:sldId id="280" r:id="rId87"/>
    <p:sldId id="383" r:id="rId88"/>
    <p:sldId id="297" r:id="rId89"/>
    <p:sldId id="294" r:id="rId9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593" autoAdjust="0"/>
  </p:normalViewPr>
  <p:slideViewPr>
    <p:cSldViewPr snapToGrid="0" showGuides="1">
      <p:cViewPr varScale="1">
        <p:scale>
          <a:sx n="60" d="100"/>
          <a:sy n="60" d="100"/>
        </p:scale>
        <p:origin x="112" y="44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10/16/2025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svg"/><Relationship Id="rId13" Type="http://schemas.openxmlformats.org/officeDocument/2006/relationships/image" Target="../media/image448.png"/><Relationship Id="rId3" Type="http://schemas.openxmlformats.org/officeDocument/2006/relationships/image" Target="../media/image426.png"/><Relationship Id="rId7" Type="http://schemas.openxmlformats.org/officeDocument/2006/relationships/image" Target="../media/image441.png"/><Relationship Id="rId12" Type="http://schemas.openxmlformats.org/officeDocument/2006/relationships/image" Target="../media/image44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svg"/><Relationship Id="rId11" Type="http://schemas.openxmlformats.org/officeDocument/2006/relationships/image" Target="../media/image446.png"/><Relationship Id="rId5" Type="http://schemas.openxmlformats.org/officeDocument/2006/relationships/image" Target="../media/image438.png"/><Relationship Id="rId10" Type="http://schemas.openxmlformats.org/officeDocument/2006/relationships/image" Target="../media/image444.svg"/><Relationship Id="rId4" Type="http://schemas.openxmlformats.org/officeDocument/2006/relationships/image" Target="../media/image427.svg"/><Relationship Id="rId9" Type="http://schemas.openxmlformats.org/officeDocument/2006/relationships/image" Target="../media/image4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58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svg"/><Relationship Id="rId11" Type="http://schemas.openxmlformats.org/officeDocument/2006/relationships/image" Target="../media/image456.png"/><Relationship Id="rId5" Type="http://schemas.openxmlformats.org/officeDocument/2006/relationships/image" Target="../media/image449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svg"/><Relationship Id="rId13" Type="http://schemas.openxmlformats.org/officeDocument/2006/relationships/image" Target="../media/image467.png"/><Relationship Id="rId3" Type="http://schemas.openxmlformats.org/officeDocument/2006/relationships/image" Target="../media/image426.png"/><Relationship Id="rId7" Type="http://schemas.openxmlformats.org/officeDocument/2006/relationships/image" Target="../media/image461.png"/><Relationship Id="rId12" Type="http://schemas.openxmlformats.org/officeDocument/2006/relationships/image" Target="../media/image46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svg"/><Relationship Id="rId11" Type="http://schemas.openxmlformats.org/officeDocument/2006/relationships/image" Target="../media/image465.png"/><Relationship Id="rId5" Type="http://schemas.openxmlformats.org/officeDocument/2006/relationships/image" Target="../media/image459.png"/><Relationship Id="rId10" Type="http://schemas.openxmlformats.org/officeDocument/2006/relationships/image" Target="../media/image464.svg"/><Relationship Id="rId4" Type="http://schemas.openxmlformats.org/officeDocument/2006/relationships/image" Target="../media/image427.svg"/><Relationship Id="rId9" Type="http://schemas.openxmlformats.org/officeDocument/2006/relationships/image" Target="../media/image4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svg"/><Relationship Id="rId5" Type="http://schemas.openxmlformats.org/officeDocument/2006/relationships/image" Target="../media/image471.png"/><Relationship Id="rId4" Type="http://schemas.openxmlformats.org/officeDocument/2006/relationships/image" Target="../media/image46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74.svg"/><Relationship Id="rId7" Type="http://schemas.openxmlformats.org/officeDocument/2006/relationships/image" Target="../media/image4081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76.svg"/><Relationship Id="rId4" Type="http://schemas.openxmlformats.org/officeDocument/2006/relationships/image" Target="../media/image305.jpeg"/><Relationship Id="rId9" Type="http://schemas.openxmlformats.org/officeDocument/2006/relationships/image" Target="../media/image475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79.svg"/><Relationship Id="rId4" Type="http://schemas.openxmlformats.org/officeDocument/2006/relationships/image" Target="../media/image4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88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87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486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85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83.png"/><Relationship Id="rId22" Type="http://schemas.openxmlformats.org/officeDocument/2006/relationships/image" Target="../media/image484.png"/><Relationship Id="rId27" Type="http://schemas.openxmlformats.org/officeDocument/2006/relationships/image" Target="../media/image48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92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91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3.png"/><Relationship Id="rId11" Type="http://schemas.openxmlformats.org/officeDocument/2006/relationships/image" Target="../media/image4020.png"/><Relationship Id="rId5" Type="http://schemas.openxmlformats.org/officeDocument/2006/relationships/image" Target="../media/image483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497.png"/><Relationship Id="rId3" Type="http://schemas.openxmlformats.org/officeDocument/2006/relationships/image" Target="../media/image3970.png"/><Relationship Id="rId21" Type="http://schemas.openxmlformats.org/officeDocument/2006/relationships/image" Target="../media/image499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83.png"/><Relationship Id="rId16" Type="http://schemas.openxmlformats.org/officeDocument/2006/relationships/image" Target="../media/image496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95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498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00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02.svg"/><Relationship Id="rId7" Type="http://schemas.openxmlformats.org/officeDocument/2006/relationships/image" Target="../media/image388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03.png"/><Relationship Id="rId9" Type="http://schemas.openxmlformats.org/officeDocument/2006/relationships/image" Target="../media/image40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0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06.svg"/><Relationship Id="rId21" Type="http://schemas.openxmlformats.org/officeDocument/2006/relationships/image" Target="../media/image305.jpeg"/><Relationship Id="rId7" Type="http://schemas.openxmlformats.org/officeDocument/2006/relationships/image" Target="../media/image510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05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9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08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507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09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10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14.svg"/><Relationship Id="rId21" Type="http://schemas.openxmlformats.org/officeDocument/2006/relationships/image" Target="../media/image6400.png"/><Relationship Id="rId7" Type="http://schemas.openxmlformats.org/officeDocument/2006/relationships/image" Target="../media/image510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1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9.png"/><Relationship Id="rId11" Type="http://schemas.openxmlformats.org/officeDocument/2006/relationships/image" Target="../media/image581.png"/><Relationship Id="rId5" Type="http://schemas.openxmlformats.org/officeDocument/2006/relationships/image" Target="../media/image51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51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20.svg"/><Relationship Id="rId26" Type="http://schemas.openxmlformats.org/officeDocument/2006/relationships/image" Target="../media/image7200.png"/><Relationship Id="rId3" Type="http://schemas.openxmlformats.org/officeDocument/2006/relationships/image" Target="../media/image518.svg"/><Relationship Id="rId21" Type="http://schemas.openxmlformats.org/officeDocument/2006/relationships/image" Target="../media/image305.jpeg"/><Relationship Id="rId17" Type="http://schemas.openxmlformats.org/officeDocument/2006/relationships/image" Target="../media/image519.png"/><Relationship Id="rId25" Type="http://schemas.openxmlformats.org/officeDocument/2006/relationships/image" Target="../media/image7100.png"/><Relationship Id="rId2" Type="http://schemas.openxmlformats.org/officeDocument/2006/relationships/image" Target="../media/image517.png"/><Relationship Id="rId16" Type="http://schemas.openxmlformats.org/officeDocument/2006/relationships/image" Target="../media/image8000.png"/><Relationship Id="rId20" Type="http://schemas.openxmlformats.org/officeDocument/2006/relationships/image" Target="../media/image52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0.svg"/><Relationship Id="rId24" Type="http://schemas.openxmlformats.org/officeDocument/2006/relationships/image" Target="../media/image701.png"/><Relationship Id="rId5" Type="http://schemas.openxmlformats.org/officeDocument/2006/relationships/image" Target="../media/image509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2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5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10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09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24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23.png"/><Relationship Id="rId14" Type="http://schemas.openxmlformats.org/officeDocument/2006/relationships/image" Target="../media/image526.svg"/><Relationship Id="rId22" Type="http://schemas.openxmlformats.org/officeDocument/2006/relationships/image" Target="../media/image305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29.png"/><Relationship Id="rId18" Type="http://schemas.openxmlformats.org/officeDocument/2006/relationships/image" Target="../media/image10100.png"/><Relationship Id="rId3" Type="http://schemas.openxmlformats.org/officeDocument/2006/relationships/image" Target="../media/image510.svg"/><Relationship Id="rId12" Type="http://schemas.openxmlformats.org/officeDocument/2006/relationships/image" Target="../media/image528.svg"/><Relationship Id="rId17" Type="http://schemas.openxmlformats.org/officeDocument/2006/relationships/image" Target="../media/image10000.png"/><Relationship Id="rId2" Type="http://schemas.openxmlformats.org/officeDocument/2006/relationships/image" Target="../media/image509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27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3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svg"/><Relationship Id="rId13" Type="http://schemas.openxmlformats.org/officeDocument/2006/relationships/image" Target="../media/image4401.png"/><Relationship Id="rId18" Type="http://schemas.openxmlformats.org/officeDocument/2006/relationships/image" Target="../media/image536.png"/><Relationship Id="rId3" Type="http://schemas.openxmlformats.org/officeDocument/2006/relationships/image" Target="../media/image532.svg"/><Relationship Id="rId21" Type="http://schemas.openxmlformats.org/officeDocument/2006/relationships/image" Target="../media/image305.jpeg"/><Relationship Id="rId7" Type="http://schemas.openxmlformats.org/officeDocument/2006/relationships/image" Target="../media/image509.png"/><Relationship Id="rId17" Type="http://schemas.openxmlformats.org/officeDocument/2006/relationships/image" Target="../media/image535.svg"/><Relationship Id="rId25" Type="http://schemas.openxmlformats.org/officeDocument/2006/relationships/image" Target="../media/image10300.png"/><Relationship Id="rId2" Type="http://schemas.openxmlformats.org/officeDocument/2006/relationships/image" Target="../media/image531.png"/><Relationship Id="rId16" Type="http://schemas.openxmlformats.org/officeDocument/2006/relationships/image" Target="../media/image534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37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39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38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43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542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546.png"/><Relationship Id="rId3" Type="http://schemas.openxmlformats.org/officeDocument/2006/relationships/image" Target="../media/image545.svg"/><Relationship Id="rId21" Type="http://schemas.openxmlformats.org/officeDocument/2006/relationships/image" Target="../media/image549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544.png"/><Relationship Id="rId16" Type="http://schemas.openxmlformats.org/officeDocument/2006/relationships/image" Target="../media/image386.png"/><Relationship Id="rId20" Type="http://schemas.openxmlformats.org/officeDocument/2006/relationships/image" Target="../media/image5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547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557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56.png"/><Relationship Id="rId5" Type="http://schemas.openxmlformats.org/officeDocument/2006/relationships/image" Target="../media/image4230.png"/><Relationship Id="rId10" Type="http://schemas.openxmlformats.org/officeDocument/2006/relationships/image" Target="../media/image555.png"/><Relationship Id="rId4" Type="http://schemas.openxmlformats.org/officeDocument/2006/relationships/image" Target="../media/image4220.png"/><Relationship Id="rId9" Type="http://schemas.openxmlformats.org/officeDocument/2006/relationships/image" Target="../media/image5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564.svg"/><Relationship Id="rId5" Type="http://schemas.openxmlformats.org/officeDocument/2006/relationships/image" Target="../media/image4280.png"/><Relationship Id="rId10" Type="http://schemas.openxmlformats.org/officeDocument/2006/relationships/image" Target="../media/image563.png"/><Relationship Id="rId4" Type="http://schemas.openxmlformats.org/officeDocument/2006/relationships/image" Target="../media/image4270.png"/><Relationship Id="rId9" Type="http://schemas.openxmlformats.org/officeDocument/2006/relationships/image" Target="../media/image559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13" Type="http://schemas.openxmlformats.org/officeDocument/2006/relationships/image" Target="../media/image574.png"/><Relationship Id="rId3" Type="http://schemas.openxmlformats.org/officeDocument/2006/relationships/image" Target="../media/image305.jpeg"/><Relationship Id="rId7" Type="http://schemas.openxmlformats.org/officeDocument/2006/relationships/image" Target="../media/image574.png"/><Relationship Id="rId12" Type="http://schemas.openxmlformats.org/officeDocument/2006/relationships/image" Target="../media/image569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9.png"/><Relationship Id="rId11" Type="http://schemas.openxmlformats.org/officeDocument/2006/relationships/image" Target="../media/image568.svg"/><Relationship Id="rId5" Type="http://schemas.openxmlformats.org/officeDocument/2006/relationships/image" Target="../media/image4410.png"/><Relationship Id="rId10" Type="http://schemas.openxmlformats.org/officeDocument/2006/relationships/image" Target="../media/image567.png"/><Relationship Id="rId4" Type="http://schemas.openxmlformats.org/officeDocument/2006/relationships/image" Target="../media/image4400.png"/><Relationship Id="rId9" Type="http://schemas.openxmlformats.org/officeDocument/2006/relationships/image" Target="../media/image566.svg"/><Relationship Id="rId14" Type="http://schemas.openxmlformats.org/officeDocument/2006/relationships/image" Target="../media/image55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77.png"/><Relationship Id="rId3" Type="http://schemas.openxmlformats.org/officeDocument/2006/relationships/image" Target="../media/image576.svg"/><Relationship Id="rId7" Type="http://schemas.openxmlformats.org/officeDocument/2006/relationships/image" Target="../media/image4230.png"/><Relationship Id="rId12" Type="http://schemas.openxmlformats.org/officeDocument/2006/relationships/image" Target="../media/image555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554.png"/><Relationship Id="rId5" Type="http://schemas.openxmlformats.org/officeDocument/2006/relationships/image" Target="../media/image305.jpeg"/><Relationship Id="rId10" Type="http://schemas.openxmlformats.org/officeDocument/2006/relationships/image" Target="../media/image553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78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79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7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8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85.gif"/><Relationship Id="rId7" Type="http://schemas.openxmlformats.org/officeDocument/2006/relationships/image" Target="../media/image3380.png"/><Relationship Id="rId2" Type="http://schemas.openxmlformats.org/officeDocument/2006/relationships/image" Target="../media/image58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87.svg"/><Relationship Id="rId4" Type="http://schemas.openxmlformats.org/officeDocument/2006/relationships/image" Target="../media/image5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8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8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9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3" Type="http://schemas.openxmlformats.org/officeDocument/2006/relationships/image" Target="../media/image607.png"/><Relationship Id="rId7" Type="http://schemas.openxmlformats.org/officeDocument/2006/relationships/image" Target="../media/image616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7" Type="http://schemas.openxmlformats.org/officeDocument/2006/relationships/image" Target="../media/image625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9.png"/><Relationship Id="rId5" Type="http://schemas.openxmlformats.org/officeDocument/2006/relationships/image" Target="../media/image624.png"/><Relationship Id="rId4" Type="http://schemas.openxmlformats.org/officeDocument/2006/relationships/image" Target="../media/image6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38476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EBB578-ABD2-8653-83C1-91D5021C7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1" y="0"/>
            <a:ext cx="5455920" cy="329184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840E12-4206-3513-DC4B-F36A04935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6080" y="6140"/>
            <a:ext cx="5455920" cy="32918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4890C3B-7FD0-A25F-4178-CDE67E587B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3535680"/>
            <a:ext cx="5455920" cy="32918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D1D6E01-D3C8-B6B1-0ADD-0908A3D7E0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65131" y="353568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37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45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49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52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53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54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55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57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81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87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3960</Words>
  <Application>Microsoft Office PowerPoint</Application>
  <PresentationFormat>Widescreen</PresentationFormat>
  <Paragraphs>1305</Paragraphs>
  <Slides>88</Slides>
  <Notes>26</Notes>
  <HiddenSlides>51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167</cp:revision>
  <dcterms:created xsi:type="dcterms:W3CDTF">2025-03-08T08:37:57Z</dcterms:created>
  <dcterms:modified xsi:type="dcterms:W3CDTF">2025-10-16T19:30:32Z</dcterms:modified>
</cp:coreProperties>
</file>